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9" r:id="rId2"/>
    <p:sldId id="270" r:id="rId3"/>
    <p:sldId id="256" r:id="rId4"/>
    <p:sldId id="257" r:id="rId5"/>
    <p:sldId id="258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6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รูปภาพพาโนราม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คอลัมน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อลัมน์รูปภาพ 3 รูป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5507" y="2832281"/>
            <a:ext cx="3420985" cy="119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48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9449" y="618518"/>
            <a:ext cx="1945266" cy="464813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2645" y="1445031"/>
            <a:ext cx="8183532" cy="515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84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217" y="146363"/>
            <a:ext cx="8250610" cy="3341625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5299" y="3534482"/>
            <a:ext cx="8116454" cy="276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890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77504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280" y="1833562"/>
            <a:ext cx="11537439" cy="319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324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820" y="1569750"/>
            <a:ext cx="11470360" cy="371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60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41" y="1525781"/>
            <a:ext cx="11604517" cy="3806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01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280" y="1563468"/>
            <a:ext cx="11537439" cy="3731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885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046" y="1029562"/>
            <a:ext cx="11939907" cy="479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828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231" y="329679"/>
            <a:ext cx="11470360" cy="2324063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231" y="2653742"/>
            <a:ext cx="11269126" cy="253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83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820" y="633843"/>
            <a:ext cx="11470360" cy="559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318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6" name="รูปภาพ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7773" y="1161468"/>
            <a:ext cx="8116454" cy="4535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9308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วงจร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วงจร</Template>
  <TotalTime>16</TotalTime>
  <Words>0</Words>
  <Application>Microsoft Office PowerPoint</Application>
  <PresentationFormat>แบบจอกว้าง</PresentationFormat>
  <Paragraphs>0</Paragraphs>
  <Slides>12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12</vt:i4>
      </vt:variant>
    </vt:vector>
  </HeadingPairs>
  <TitlesOfParts>
    <vt:vector size="18" baseType="lpstr">
      <vt:lpstr>Angsana New</vt:lpstr>
      <vt:lpstr>Arial</vt:lpstr>
      <vt:lpstr>Cordia New</vt:lpstr>
      <vt:lpstr>Trebuchet MS</vt:lpstr>
      <vt:lpstr>Tw Cen MT</vt:lpstr>
      <vt:lpstr>วงจร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Admin</dc:creator>
  <cp:lastModifiedBy>Admin</cp:lastModifiedBy>
  <cp:revision>4</cp:revision>
  <dcterms:created xsi:type="dcterms:W3CDTF">2019-12-09T03:26:41Z</dcterms:created>
  <dcterms:modified xsi:type="dcterms:W3CDTF">2019-12-09T03:42:45Z</dcterms:modified>
</cp:coreProperties>
</file>