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2" r:id="rId5"/>
    <p:sldId id="258" r:id="rId6"/>
    <p:sldId id="259" r:id="rId7"/>
    <p:sldId id="261" r:id="rId8"/>
    <p:sldId id="263" r:id="rId9"/>
    <p:sldId id="264" r:id="rId10"/>
    <p:sldId id="266" r:id="rId11"/>
    <p:sldId id="267" r:id="rId12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4936FB-4CE5-437B-9129-278ED720FB5A}" type="doc">
      <dgm:prSet loTypeId="urn:microsoft.com/office/officeart/2005/8/layout/cycle2" loCatId="cycl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th-TH"/>
        </a:p>
      </dgm:t>
    </dgm:pt>
    <dgm:pt modelId="{0A1A28E6-F1FC-404E-AE1D-2ED51EE678F1}">
      <dgm:prSet phldrT="[ข้อความ]"/>
      <dgm:spPr/>
      <dgm:t>
        <a:bodyPr/>
        <a:lstStyle/>
        <a:p>
          <a:r>
            <a:rPr lang="th-TH" dirty="0" smtClean="0"/>
            <a:t>2. </a:t>
          </a:r>
          <a:r>
            <a:rPr lang="en-US" dirty="0" smtClean="0"/>
            <a:t>Group of people</a:t>
          </a:r>
          <a:endParaRPr lang="th-TH" dirty="0"/>
        </a:p>
      </dgm:t>
    </dgm:pt>
    <dgm:pt modelId="{E8CC7EA5-509C-434F-B1EB-B0910069B735}" type="parTrans" cxnId="{1261DF79-3994-4604-AD7C-7D88E460CE7A}">
      <dgm:prSet/>
      <dgm:spPr/>
      <dgm:t>
        <a:bodyPr/>
        <a:lstStyle/>
        <a:p>
          <a:endParaRPr lang="th-TH"/>
        </a:p>
      </dgm:t>
    </dgm:pt>
    <dgm:pt modelId="{97F8DFF0-E7A5-4577-8200-ED35B4E42B3F}" type="sibTrans" cxnId="{1261DF79-3994-4604-AD7C-7D88E460CE7A}">
      <dgm:prSet/>
      <dgm:spPr/>
      <dgm:t>
        <a:bodyPr/>
        <a:lstStyle/>
        <a:p>
          <a:endParaRPr lang="th-TH"/>
        </a:p>
      </dgm:t>
    </dgm:pt>
    <dgm:pt modelId="{9CA5C2E6-6A00-4659-920F-12055BCAF925}">
      <dgm:prSet/>
      <dgm:spPr/>
      <dgm:t>
        <a:bodyPr/>
        <a:lstStyle/>
        <a:p>
          <a:r>
            <a:rPr lang="th-TH" dirty="0" smtClean="0"/>
            <a:t>1. </a:t>
          </a:r>
          <a:r>
            <a:rPr lang="en-US" dirty="0" smtClean="0"/>
            <a:t>Person</a:t>
          </a:r>
          <a:r>
            <a:rPr lang="th-TH" dirty="0" smtClean="0"/>
            <a:t> </a:t>
          </a:r>
          <a:endParaRPr lang="th-TH" dirty="0"/>
        </a:p>
      </dgm:t>
    </dgm:pt>
    <dgm:pt modelId="{E7562E2C-8A00-4474-BA79-D160E779183E}" type="parTrans" cxnId="{4D30D2B7-1A2E-4806-AEA7-1A477701E45A}">
      <dgm:prSet/>
      <dgm:spPr/>
      <dgm:t>
        <a:bodyPr/>
        <a:lstStyle/>
        <a:p>
          <a:endParaRPr lang="th-TH"/>
        </a:p>
      </dgm:t>
    </dgm:pt>
    <dgm:pt modelId="{7BAF2141-DEF4-4328-8F60-D4E424C8A6D0}" type="sibTrans" cxnId="{4D30D2B7-1A2E-4806-AEA7-1A477701E45A}">
      <dgm:prSet/>
      <dgm:spPr/>
      <dgm:t>
        <a:bodyPr/>
        <a:lstStyle/>
        <a:p>
          <a:endParaRPr lang="th-TH"/>
        </a:p>
      </dgm:t>
    </dgm:pt>
    <dgm:pt modelId="{268904D7-16BF-47B1-AE84-B79FE756D4CB}">
      <dgm:prSet/>
      <dgm:spPr/>
      <dgm:t>
        <a:bodyPr/>
        <a:lstStyle/>
        <a:p>
          <a:r>
            <a:rPr lang="th-TH" dirty="0" smtClean="0"/>
            <a:t>3. </a:t>
          </a:r>
        </a:p>
        <a:p>
          <a:r>
            <a:rPr lang="en-US" dirty="0" smtClean="0"/>
            <a:t>Duty</a:t>
          </a:r>
          <a:endParaRPr lang="th-TH" dirty="0"/>
        </a:p>
      </dgm:t>
    </dgm:pt>
    <dgm:pt modelId="{9A7A4D8A-7BE3-4008-A580-AFF83A05CE46}" type="parTrans" cxnId="{2C2AF0F8-EFA0-4C9A-B248-2B8FE82CD156}">
      <dgm:prSet/>
      <dgm:spPr/>
      <dgm:t>
        <a:bodyPr/>
        <a:lstStyle/>
        <a:p>
          <a:endParaRPr lang="th-TH"/>
        </a:p>
      </dgm:t>
    </dgm:pt>
    <dgm:pt modelId="{E8B5D020-2534-4DD3-B6BD-7370888BBD9A}" type="sibTrans" cxnId="{2C2AF0F8-EFA0-4C9A-B248-2B8FE82CD156}">
      <dgm:prSet/>
      <dgm:spPr/>
      <dgm:t>
        <a:bodyPr/>
        <a:lstStyle/>
        <a:p>
          <a:endParaRPr lang="th-TH"/>
        </a:p>
      </dgm:t>
    </dgm:pt>
    <dgm:pt modelId="{85D3E5BA-D7E0-456C-A4E0-DCF86DB69D67}">
      <dgm:prSet/>
      <dgm:spPr/>
      <dgm:t>
        <a:bodyPr/>
        <a:lstStyle/>
        <a:p>
          <a:r>
            <a:rPr lang="th-TH" dirty="0" smtClean="0"/>
            <a:t>4. </a:t>
          </a:r>
          <a:r>
            <a:rPr lang="en-US" dirty="0" smtClean="0"/>
            <a:t>Regime</a:t>
          </a:r>
          <a:endParaRPr lang="th-TH" dirty="0" smtClean="0"/>
        </a:p>
        <a:p>
          <a:r>
            <a:rPr lang="th-TH" dirty="0" smtClean="0"/>
            <a:t>ระบบการปกครอง</a:t>
          </a:r>
          <a:endParaRPr lang="th-TH" dirty="0"/>
        </a:p>
      </dgm:t>
    </dgm:pt>
    <dgm:pt modelId="{F3D81EF8-5BEB-4F6A-A46F-79B26FAEBD37}" type="parTrans" cxnId="{FD4BDBE1-45C6-41AC-A3C3-F24A384BD932}">
      <dgm:prSet/>
      <dgm:spPr/>
      <dgm:t>
        <a:bodyPr/>
        <a:lstStyle/>
        <a:p>
          <a:endParaRPr lang="th-TH"/>
        </a:p>
      </dgm:t>
    </dgm:pt>
    <dgm:pt modelId="{58F4E87C-075F-41C2-A3AC-FCAF40F093FC}" type="sibTrans" cxnId="{FD4BDBE1-45C6-41AC-A3C3-F24A384BD932}">
      <dgm:prSet/>
      <dgm:spPr/>
      <dgm:t>
        <a:bodyPr/>
        <a:lstStyle/>
        <a:p>
          <a:endParaRPr lang="th-TH"/>
        </a:p>
      </dgm:t>
    </dgm:pt>
    <dgm:pt modelId="{F65A1882-83DC-4606-BF4C-95C4C9101F88}">
      <dgm:prSet/>
      <dgm:spPr/>
      <dgm:t>
        <a:bodyPr/>
        <a:lstStyle/>
        <a:p>
          <a:r>
            <a:rPr lang="th-TH" b="1" dirty="0" smtClean="0"/>
            <a:t>5. </a:t>
          </a:r>
          <a:r>
            <a:rPr lang="en-US" b="1" dirty="0" smtClean="0"/>
            <a:t>Social institutions</a:t>
          </a:r>
          <a:endParaRPr lang="th-TH" b="1" dirty="0" smtClean="0"/>
        </a:p>
        <a:p>
          <a:r>
            <a:rPr lang="th-TH" dirty="0" smtClean="0"/>
            <a:t>สถาบันทางสังคม</a:t>
          </a:r>
          <a:endParaRPr lang="th-TH" b="1" dirty="0"/>
        </a:p>
      </dgm:t>
    </dgm:pt>
    <dgm:pt modelId="{93EAC2DE-36CE-4257-B1C4-A607E5FDBC5D}" type="parTrans" cxnId="{559F7FF9-C3D2-46D9-8053-5D50A4F1AD8B}">
      <dgm:prSet/>
      <dgm:spPr/>
      <dgm:t>
        <a:bodyPr/>
        <a:lstStyle/>
        <a:p>
          <a:endParaRPr lang="th-TH"/>
        </a:p>
      </dgm:t>
    </dgm:pt>
    <dgm:pt modelId="{789D6DE7-9B7A-4C34-94C5-91253EBEC165}" type="sibTrans" cxnId="{559F7FF9-C3D2-46D9-8053-5D50A4F1AD8B}">
      <dgm:prSet/>
      <dgm:spPr/>
      <dgm:t>
        <a:bodyPr/>
        <a:lstStyle/>
        <a:p>
          <a:endParaRPr lang="th-TH"/>
        </a:p>
      </dgm:t>
    </dgm:pt>
    <dgm:pt modelId="{3E97DD00-DDC6-4B7B-B443-AE02020AA797}" type="pres">
      <dgm:prSet presAssocID="{284936FB-4CE5-437B-9129-278ED720FB5A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h-TH"/>
        </a:p>
      </dgm:t>
    </dgm:pt>
    <dgm:pt modelId="{DF2C0CF1-C624-4365-BD5D-3A82CC34BC04}" type="pres">
      <dgm:prSet presAssocID="{9CA5C2E6-6A00-4659-920F-12055BCAF925}" presName="node" presStyleLbl="node1" presStyleIdx="0" presStyleCnt="5" custScaleX="112573" custScaleY="92722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4C1E24FC-0609-4E89-9DD8-A78C3342B971}" type="pres">
      <dgm:prSet presAssocID="{7BAF2141-DEF4-4328-8F60-D4E424C8A6D0}" presName="sibTrans" presStyleLbl="sibTrans2D1" presStyleIdx="0" presStyleCnt="5"/>
      <dgm:spPr/>
      <dgm:t>
        <a:bodyPr/>
        <a:lstStyle/>
        <a:p>
          <a:endParaRPr lang="th-TH"/>
        </a:p>
      </dgm:t>
    </dgm:pt>
    <dgm:pt modelId="{4F96434E-A8FC-445A-9654-E1ADD06C5094}" type="pres">
      <dgm:prSet presAssocID="{7BAF2141-DEF4-4328-8F60-D4E424C8A6D0}" presName="connectorText" presStyleLbl="sibTrans2D1" presStyleIdx="0" presStyleCnt="5"/>
      <dgm:spPr/>
      <dgm:t>
        <a:bodyPr/>
        <a:lstStyle/>
        <a:p>
          <a:endParaRPr lang="th-TH"/>
        </a:p>
      </dgm:t>
    </dgm:pt>
    <dgm:pt modelId="{FEBE8AD2-A2F9-42E1-8C8B-79521A724C8F}" type="pres">
      <dgm:prSet presAssocID="{0A1A28E6-F1FC-404E-AE1D-2ED51EE678F1}" presName="node" presStyleLbl="node1" presStyleIdx="1" presStyleCnt="5" custScaleX="129471" custScaleY="89367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D617C33E-A5F6-4504-BC9B-11B6FACC35E7}" type="pres">
      <dgm:prSet presAssocID="{97F8DFF0-E7A5-4577-8200-ED35B4E42B3F}" presName="sibTrans" presStyleLbl="sibTrans2D1" presStyleIdx="1" presStyleCnt="5"/>
      <dgm:spPr/>
      <dgm:t>
        <a:bodyPr/>
        <a:lstStyle/>
        <a:p>
          <a:endParaRPr lang="th-TH"/>
        </a:p>
      </dgm:t>
    </dgm:pt>
    <dgm:pt modelId="{F2129E6F-9A15-41B1-A69D-525EFC8697BB}" type="pres">
      <dgm:prSet presAssocID="{97F8DFF0-E7A5-4577-8200-ED35B4E42B3F}" presName="connectorText" presStyleLbl="sibTrans2D1" presStyleIdx="1" presStyleCnt="5"/>
      <dgm:spPr/>
      <dgm:t>
        <a:bodyPr/>
        <a:lstStyle/>
        <a:p>
          <a:endParaRPr lang="th-TH"/>
        </a:p>
      </dgm:t>
    </dgm:pt>
    <dgm:pt modelId="{FB3C6928-E750-46DF-94C6-5A156A058CF0}" type="pres">
      <dgm:prSet presAssocID="{268904D7-16BF-47B1-AE84-B79FE756D4CB}" presName="node" presStyleLbl="node1" presStyleIdx="2" presStyleCnt="5" custScaleX="123019" custScaleY="90089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C9A4F1CC-FE66-4587-A3B8-3107757D0DCA}" type="pres">
      <dgm:prSet presAssocID="{E8B5D020-2534-4DD3-B6BD-7370888BBD9A}" presName="sibTrans" presStyleLbl="sibTrans2D1" presStyleIdx="2" presStyleCnt="5"/>
      <dgm:spPr/>
      <dgm:t>
        <a:bodyPr/>
        <a:lstStyle/>
        <a:p>
          <a:endParaRPr lang="th-TH"/>
        </a:p>
      </dgm:t>
    </dgm:pt>
    <dgm:pt modelId="{60B6FB94-5635-489C-9194-C87EB05388D2}" type="pres">
      <dgm:prSet presAssocID="{E8B5D020-2534-4DD3-B6BD-7370888BBD9A}" presName="connectorText" presStyleLbl="sibTrans2D1" presStyleIdx="2" presStyleCnt="5"/>
      <dgm:spPr/>
      <dgm:t>
        <a:bodyPr/>
        <a:lstStyle/>
        <a:p>
          <a:endParaRPr lang="th-TH"/>
        </a:p>
      </dgm:t>
    </dgm:pt>
    <dgm:pt modelId="{840AF78E-A358-4805-B5B5-2658420811E1}" type="pres">
      <dgm:prSet presAssocID="{85D3E5BA-D7E0-456C-A4E0-DCF86DB69D67}" presName="node" presStyleLbl="node1" presStyleIdx="3" presStyleCnt="5" custScaleX="122188" custScaleY="100120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F1A987F5-282E-404C-BB35-5AD1700D374F}" type="pres">
      <dgm:prSet presAssocID="{58F4E87C-075F-41C2-A3AC-FCAF40F093FC}" presName="sibTrans" presStyleLbl="sibTrans2D1" presStyleIdx="3" presStyleCnt="5"/>
      <dgm:spPr/>
      <dgm:t>
        <a:bodyPr/>
        <a:lstStyle/>
        <a:p>
          <a:endParaRPr lang="th-TH"/>
        </a:p>
      </dgm:t>
    </dgm:pt>
    <dgm:pt modelId="{5260A4FF-B1FC-48FE-8029-45947585DA76}" type="pres">
      <dgm:prSet presAssocID="{58F4E87C-075F-41C2-A3AC-FCAF40F093FC}" presName="connectorText" presStyleLbl="sibTrans2D1" presStyleIdx="3" presStyleCnt="5"/>
      <dgm:spPr/>
      <dgm:t>
        <a:bodyPr/>
        <a:lstStyle/>
        <a:p>
          <a:endParaRPr lang="th-TH"/>
        </a:p>
      </dgm:t>
    </dgm:pt>
    <dgm:pt modelId="{B52FB2FC-136A-48AC-ABB0-26CD46B2A856}" type="pres">
      <dgm:prSet presAssocID="{F65A1882-83DC-4606-BF4C-95C4C9101F88}" presName="node" presStyleLbl="node1" presStyleIdx="4" presStyleCnt="5" custScaleX="124645" custScaleY="104723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7008E966-91B2-486C-812F-AFF9B91E09C8}" type="pres">
      <dgm:prSet presAssocID="{789D6DE7-9B7A-4C34-94C5-91253EBEC165}" presName="sibTrans" presStyleLbl="sibTrans2D1" presStyleIdx="4" presStyleCnt="5"/>
      <dgm:spPr/>
      <dgm:t>
        <a:bodyPr/>
        <a:lstStyle/>
        <a:p>
          <a:endParaRPr lang="th-TH"/>
        </a:p>
      </dgm:t>
    </dgm:pt>
    <dgm:pt modelId="{7D09DFAE-FDD8-4950-90DF-5D3CF3F69F8A}" type="pres">
      <dgm:prSet presAssocID="{789D6DE7-9B7A-4C34-94C5-91253EBEC165}" presName="connectorText" presStyleLbl="sibTrans2D1" presStyleIdx="4" presStyleCnt="5"/>
      <dgm:spPr/>
      <dgm:t>
        <a:bodyPr/>
        <a:lstStyle/>
        <a:p>
          <a:endParaRPr lang="th-TH"/>
        </a:p>
      </dgm:t>
    </dgm:pt>
  </dgm:ptLst>
  <dgm:cxnLst>
    <dgm:cxn modelId="{C82B532E-2A2D-4A42-971A-394075ED893C}" type="presOf" srcId="{268904D7-16BF-47B1-AE84-B79FE756D4CB}" destId="{FB3C6928-E750-46DF-94C6-5A156A058CF0}" srcOrd="0" destOrd="0" presId="urn:microsoft.com/office/officeart/2005/8/layout/cycle2"/>
    <dgm:cxn modelId="{8B6FEBED-7664-451C-8A8F-DFE016E3B243}" type="presOf" srcId="{284936FB-4CE5-437B-9129-278ED720FB5A}" destId="{3E97DD00-DDC6-4B7B-B443-AE02020AA797}" srcOrd="0" destOrd="0" presId="urn:microsoft.com/office/officeart/2005/8/layout/cycle2"/>
    <dgm:cxn modelId="{768BA5F7-7E1B-4F34-BE8D-8EBE217A5EC2}" type="presOf" srcId="{58F4E87C-075F-41C2-A3AC-FCAF40F093FC}" destId="{F1A987F5-282E-404C-BB35-5AD1700D374F}" srcOrd="0" destOrd="0" presId="urn:microsoft.com/office/officeart/2005/8/layout/cycle2"/>
    <dgm:cxn modelId="{1261DF79-3994-4604-AD7C-7D88E460CE7A}" srcId="{284936FB-4CE5-437B-9129-278ED720FB5A}" destId="{0A1A28E6-F1FC-404E-AE1D-2ED51EE678F1}" srcOrd="1" destOrd="0" parTransId="{E8CC7EA5-509C-434F-B1EB-B0910069B735}" sibTransId="{97F8DFF0-E7A5-4577-8200-ED35B4E42B3F}"/>
    <dgm:cxn modelId="{25EC77F8-59CC-4EE5-8051-C0E0214A7845}" type="presOf" srcId="{97F8DFF0-E7A5-4577-8200-ED35B4E42B3F}" destId="{F2129E6F-9A15-41B1-A69D-525EFC8697BB}" srcOrd="1" destOrd="0" presId="urn:microsoft.com/office/officeart/2005/8/layout/cycle2"/>
    <dgm:cxn modelId="{2C2AF0F8-EFA0-4C9A-B248-2B8FE82CD156}" srcId="{284936FB-4CE5-437B-9129-278ED720FB5A}" destId="{268904D7-16BF-47B1-AE84-B79FE756D4CB}" srcOrd="2" destOrd="0" parTransId="{9A7A4D8A-7BE3-4008-A580-AFF83A05CE46}" sibTransId="{E8B5D020-2534-4DD3-B6BD-7370888BBD9A}"/>
    <dgm:cxn modelId="{FBA0C916-00EE-4581-AFF5-522BA6478D40}" type="presOf" srcId="{58F4E87C-075F-41C2-A3AC-FCAF40F093FC}" destId="{5260A4FF-B1FC-48FE-8029-45947585DA76}" srcOrd="1" destOrd="0" presId="urn:microsoft.com/office/officeart/2005/8/layout/cycle2"/>
    <dgm:cxn modelId="{E4C6AC0F-84FF-45A8-8455-DAFA32F63681}" type="presOf" srcId="{0A1A28E6-F1FC-404E-AE1D-2ED51EE678F1}" destId="{FEBE8AD2-A2F9-42E1-8C8B-79521A724C8F}" srcOrd="0" destOrd="0" presId="urn:microsoft.com/office/officeart/2005/8/layout/cycle2"/>
    <dgm:cxn modelId="{1A2C5B3C-9BDD-4C7E-B770-3B09B92EA444}" type="presOf" srcId="{97F8DFF0-E7A5-4577-8200-ED35B4E42B3F}" destId="{D617C33E-A5F6-4504-BC9B-11B6FACC35E7}" srcOrd="0" destOrd="0" presId="urn:microsoft.com/office/officeart/2005/8/layout/cycle2"/>
    <dgm:cxn modelId="{7D658F7F-3EF2-4AC1-B890-E93347850EFA}" type="presOf" srcId="{9CA5C2E6-6A00-4659-920F-12055BCAF925}" destId="{DF2C0CF1-C624-4365-BD5D-3A82CC34BC04}" srcOrd="0" destOrd="0" presId="urn:microsoft.com/office/officeart/2005/8/layout/cycle2"/>
    <dgm:cxn modelId="{AC6BD66B-313E-4CB2-96B7-5A463C75D40A}" type="presOf" srcId="{E8B5D020-2534-4DD3-B6BD-7370888BBD9A}" destId="{C9A4F1CC-FE66-4587-A3B8-3107757D0DCA}" srcOrd="0" destOrd="0" presId="urn:microsoft.com/office/officeart/2005/8/layout/cycle2"/>
    <dgm:cxn modelId="{4D30D2B7-1A2E-4806-AEA7-1A477701E45A}" srcId="{284936FB-4CE5-437B-9129-278ED720FB5A}" destId="{9CA5C2E6-6A00-4659-920F-12055BCAF925}" srcOrd="0" destOrd="0" parTransId="{E7562E2C-8A00-4474-BA79-D160E779183E}" sibTransId="{7BAF2141-DEF4-4328-8F60-D4E424C8A6D0}"/>
    <dgm:cxn modelId="{95E6DA88-5EE5-46CE-8990-E4568173EB16}" type="presOf" srcId="{E8B5D020-2534-4DD3-B6BD-7370888BBD9A}" destId="{60B6FB94-5635-489C-9194-C87EB05388D2}" srcOrd="1" destOrd="0" presId="urn:microsoft.com/office/officeart/2005/8/layout/cycle2"/>
    <dgm:cxn modelId="{55549AD4-022C-41FF-BE67-0E7C696BF396}" type="presOf" srcId="{789D6DE7-9B7A-4C34-94C5-91253EBEC165}" destId="{7D09DFAE-FDD8-4950-90DF-5D3CF3F69F8A}" srcOrd="1" destOrd="0" presId="urn:microsoft.com/office/officeart/2005/8/layout/cycle2"/>
    <dgm:cxn modelId="{4121E9CA-E49D-4015-BDC4-0AEEAF385912}" type="presOf" srcId="{F65A1882-83DC-4606-BF4C-95C4C9101F88}" destId="{B52FB2FC-136A-48AC-ABB0-26CD46B2A856}" srcOrd="0" destOrd="0" presId="urn:microsoft.com/office/officeart/2005/8/layout/cycle2"/>
    <dgm:cxn modelId="{5763D2C5-7C46-4301-90B4-DE94FC5C6176}" type="presOf" srcId="{7BAF2141-DEF4-4328-8F60-D4E424C8A6D0}" destId="{4F96434E-A8FC-445A-9654-E1ADD06C5094}" srcOrd="1" destOrd="0" presId="urn:microsoft.com/office/officeart/2005/8/layout/cycle2"/>
    <dgm:cxn modelId="{559F7FF9-C3D2-46D9-8053-5D50A4F1AD8B}" srcId="{284936FB-4CE5-437B-9129-278ED720FB5A}" destId="{F65A1882-83DC-4606-BF4C-95C4C9101F88}" srcOrd="4" destOrd="0" parTransId="{93EAC2DE-36CE-4257-B1C4-A607E5FDBC5D}" sibTransId="{789D6DE7-9B7A-4C34-94C5-91253EBEC165}"/>
    <dgm:cxn modelId="{57E1E0F0-384C-4D9D-82A7-38C7296284CD}" type="presOf" srcId="{7BAF2141-DEF4-4328-8F60-D4E424C8A6D0}" destId="{4C1E24FC-0609-4E89-9DD8-A78C3342B971}" srcOrd="0" destOrd="0" presId="urn:microsoft.com/office/officeart/2005/8/layout/cycle2"/>
    <dgm:cxn modelId="{FD4BDBE1-45C6-41AC-A3C3-F24A384BD932}" srcId="{284936FB-4CE5-437B-9129-278ED720FB5A}" destId="{85D3E5BA-D7E0-456C-A4E0-DCF86DB69D67}" srcOrd="3" destOrd="0" parTransId="{F3D81EF8-5BEB-4F6A-A46F-79B26FAEBD37}" sibTransId="{58F4E87C-075F-41C2-A3AC-FCAF40F093FC}"/>
    <dgm:cxn modelId="{5AE8EF35-AC3F-46C3-860D-218E5FAE1337}" type="presOf" srcId="{789D6DE7-9B7A-4C34-94C5-91253EBEC165}" destId="{7008E966-91B2-486C-812F-AFF9B91E09C8}" srcOrd="0" destOrd="0" presId="urn:microsoft.com/office/officeart/2005/8/layout/cycle2"/>
    <dgm:cxn modelId="{A3A71BAC-F4B2-4982-AFB5-C0B4C1678F2B}" type="presOf" srcId="{85D3E5BA-D7E0-456C-A4E0-DCF86DB69D67}" destId="{840AF78E-A358-4805-B5B5-2658420811E1}" srcOrd="0" destOrd="0" presId="urn:microsoft.com/office/officeart/2005/8/layout/cycle2"/>
    <dgm:cxn modelId="{F1B5DD13-B516-45D6-BD65-07D3041A3174}" type="presParOf" srcId="{3E97DD00-DDC6-4B7B-B443-AE02020AA797}" destId="{DF2C0CF1-C624-4365-BD5D-3A82CC34BC04}" srcOrd="0" destOrd="0" presId="urn:microsoft.com/office/officeart/2005/8/layout/cycle2"/>
    <dgm:cxn modelId="{889ADACE-2B08-405F-AC20-A3507F47C4A1}" type="presParOf" srcId="{3E97DD00-DDC6-4B7B-B443-AE02020AA797}" destId="{4C1E24FC-0609-4E89-9DD8-A78C3342B971}" srcOrd="1" destOrd="0" presId="urn:microsoft.com/office/officeart/2005/8/layout/cycle2"/>
    <dgm:cxn modelId="{729BDA37-B0D7-421F-BC71-02EFA0C4B30F}" type="presParOf" srcId="{4C1E24FC-0609-4E89-9DD8-A78C3342B971}" destId="{4F96434E-A8FC-445A-9654-E1ADD06C5094}" srcOrd="0" destOrd="0" presId="urn:microsoft.com/office/officeart/2005/8/layout/cycle2"/>
    <dgm:cxn modelId="{EFEA59E2-B27C-4E73-AF16-0E028AB63593}" type="presParOf" srcId="{3E97DD00-DDC6-4B7B-B443-AE02020AA797}" destId="{FEBE8AD2-A2F9-42E1-8C8B-79521A724C8F}" srcOrd="2" destOrd="0" presId="urn:microsoft.com/office/officeart/2005/8/layout/cycle2"/>
    <dgm:cxn modelId="{15F5C1D2-E67E-4E2F-B60D-BF216603FAE1}" type="presParOf" srcId="{3E97DD00-DDC6-4B7B-B443-AE02020AA797}" destId="{D617C33E-A5F6-4504-BC9B-11B6FACC35E7}" srcOrd="3" destOrd="0" presId="urn:microsoft.com/office/officeart/2005/8/layout/cycle2"/>
    <dgm:cxn modelId="{76FA0125-536B-4FB3-9958-2F738D624854}" type="presParOf" srcId="{D617C33E-A5F6-4504-BC9B-11B6FACC35E7}" destId="{F2129E6F-9A15-41B1-A69D-525EFC8697BB}" srcOrd="0" destOrd="0" presId="urn:microsoft.com/office/officeart/2005/8/layout/cycle2"/>
    <dgm:cxn modelId="{2981B9B5-6DA7-404C-B119-9D5DD34556F9}" type="presParOf" srcId="{3E97DD00-DDC6-4B7B-B443-AE02020AA797}" destId="{FB3C6928-E750-46DF-94C6-5A156A058CF0}" srcOrd="4" destOrd="0" presId="urn:microsoft.com/office/officeart/2005/8/layout/cycle2"/>
    <dgm:cxn modelId="{FC897B00-16B2-43E1-9480-271008FD561D}" type="presParOf" srcId="{3E97DD00-DDC6-4B7B-B443-AE02020AA797}" destId="{C9A4F1CC-FE66-4587-A3B8-3107757D0DCA}" srcOrd="5" destOrd="0" presId="urn:microsoft.com/office/officeart/2005/8/layout/cycle2"/>
    <dgm:cxn modelId="{204033EA-F692-45E7-B12B-93B872A75CFB}" type="presParOf" srcId="{C9A4F1CC-FE66-4587-A3B8-3107757D0DCA}" destId="{60B6FB94-5635-489C-9194-C87EB05388D2}" srcOrd="0" destOrd="0" presId="urn:microsoft.com/office/officeart/2005/8/layout/cycle2"/>
    <dgm:cxn modelId="{33D39146-7C13-40CE-9AFE-4EBB5B4AA080}" type="presParOf" srcId="{3E97DD00-DDC6-4B7B-B443-AE02020AA797}" destId="{840AF78E-A358-4805-B5B5-2658420811E1}" srcOrd="6" destOrd="0" presId="urn:microsoft.com/office/officeart/2005/8/layout/cycle2"/>
    <dgm:cxn modelId="{68145D51-24CB-471A-BE90-A1A1350E4EBC}" type="presParOf" srcId="{3E97DD00-DDC6-4B7B-B443-AE02020AA797}" destId="{F1A987F5-282E-404C-BB35-5AD1700D374F}" srcOrd="7" destOrd="0" presId="urn:microsoft.com/office/officeart/2005/8/layout/cycle2"/>
    <dgm:cxn modelId="{F05CFD97-A689-4E3D-9DE3-31371EB51367}" type="presParOf" srcId="{F1A987F5-282E-404C-BB35-5AD1700D374F}" destId="{5260A4FF-B1FC-48FE-8029-45947585DA76}" srcOrd="0" destOrd="0" presId="urn:microsoft.com/office/officeart/2005/8/layout/cycle2"/>
    <dgm:cxn modelId="{B8F86ECE-7826-45BA-AD3C-D67D89A7334A}" type="presParOf" srcId="{3E97DD00-DDC6-4B7B-B443-AE02020AA797}" destId="{B52FB2FC-136A-48AC-ABB0-26CD46B2A856}" srcOrd="8" destOrd="0" presId="urn:microsoft.com/office/officeart/2005/8/layout/cycle2"/>
    <dgm:cxn modelId="{127E3658-DE5E-4E8A-B998-70C635440C77}" type="presParOf" srcId="{3E97DD00-DDC6-4B7B-B443-AE02020AA797}" destId="{7008E966-91B2-486C-812F-AFF9B91E09C8}" srcOrd="9" destOrd="0" presId="urn:microsoft.com/office/officeart/2005/8/layout/cycle2"/>
    <dgm:cxn modelId="{87D0D341-750A-46D5-BA99-3E1EB5F08497}" type="presParOf" srcId="{7008E966-91B2-486C-812F-AFF9B91E09C8}" destId="{7D09DFAE-FDD8-4950-90DF-5D3CF3F69F8A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2C0CF1-C624-4365-BD5D-3A82CC34BC04}">
      <dsp:nvSpPr>
        <dsp:cNvPr id="0" name=""/>
        <dsp:cNvSpPr/>
      </dsp:nvSpPr>
      <dsp:spPr>
        <a:xfrm>
          <a:off x="3656806" y="52676"/>
          <a:ext cx="1616231" cy="133122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1800" kern="1200" dirty="0" smtClean="0"/>
            <a:t>1. </a:t>
          </a:r>
          <a:r>
            <a:rPr lang="en-US" sz="1800" kern="1200" dirty="0" smtClean="0"/>
            <a:t>Person</a:t>
          </a:r>
          <a:r>
            <a:rPr lang="th-TH" sz="1800" kern="1200" dirty="0" smtClean="0"/>
            <a:t> </a:t>
          </a:r>
          <a:endParaRPr lang="th-TH" sz="1800" kern="1200" dirty="0"/>
        </a:p>
      </dsp:txBody>
      <dsp:txXfrm>
        <a:off x="3893498" y="247630"/>
        <a:ext cx="1142847" cy="941319"/>
      </dsp:txXfrm>
    </dsp:sp>
    <dsp:sp modelId="{4C1E24FC-0609-4E89-9DD8-A78C3342B971}">
      <dsp:nvSpPr>
        <dsp:cNvPr id="0" name=""/>
        <dsp:cNvSpPr/>
      </dsp:nvSpPr>
      <dsp:spPr>
        <a:xfrm rot="2160000">
          <a:off x="5149151" y="1091331"/>
          <a:ext cx="325367" cy="4845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h-TH" sz="1500" kern="1200"/>
        </a:p>
      </dsp:txBody>
      <dsp:txXfrm>
        <a:off x="5158472" y="1159555"/>
        <a:ext cx="227757" cy="290733"/>
      </dsp:txXfrm>
    </dsp:sp>
    <dsp:sp modelId="{FEBE8AD2-A2F9-42E1-8C8B-79521A724C8F}">
      <dsp:nvSpPr>
        <dsp:cNvPr id="0" name=""/>
        <dsp:cNvSpPr/>
      </dsp:nvSpPr>
      <dsp:spPr>
        <a:xfrm>
          <a:off x="5278346" y="1343011"/>
          <a:ext cx="1858839" cy="1283058"/>
        </a:xfrm>
        <a:prstGeom prst="ellipse">
          <a:avLst/>
        </a:prstGeom>
        <a:solidFill>
          <a:schemeClr val="accent4">
            <a:hueOff val="-481177"/>
            <a:satOff val="19412"/>
            <a:lumOff val="-406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1800" kern="1200" dirty="0" smtClean="0"/>
            <a:t>2. </a:t>
          </a:r>
          <a:r>
            <a:rPr lang="en-US" sz="1800" kern="1200" dirty="0" smtClean="0"/>
            <a:t>Group of people</a:t>
          </a:r>
          <a:endParaRPr lang="th-TH" sz="1800" kern="1200" dirty="0"/>
        </a:p>
      </dsp:txBody>
      <dsp:txXfrm>
        <a:off x="5550567" y="1530910"/>
        <a:ext cx="1314397" cy="907260"/>
      </dsp:txXfrm>
    </dsp:sp>
    <dsp:sp modelId="{D617C33E-A5F6-4504-BC9B-11B6FACC35E7}">
      <dsp:nvSpPr>
        <dsp:cNvPr id="0" name=""/>
        <dsp:cNvSpPr/>
      </dsp:nvSpPr>
      <dsp:spPr>
        <a:xfrm rot="6480000">
          <a:off x="5658138" y="2753191"/>
          <a:ext cx="442314" cy="4845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481177"/>
            <a:satOff val="19412"/>
            <a:lumOff val="-406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h-TH" sz="1500" kern="1200"/>
        </a:p>
      </dsp:txBody>
      <dsp:txXfrm rot="10800000">
        <a:off x="5744987" y="2787002"/>
        <a:ext cx="309620" cy="290733"/>
      </dsp:txXfrm>
    </dsp:sp>
    <dsp:sp modelId="{FB3C6928-E750-46DF-94C6-5A156A058CF0}">
      <dsp:nvSpPr>
        <dsp:cNvPr id="0" name=""/>
        <dsp:cNvSpPr/>
      </dsp:nvSpPr>
      <dsp:spPr>
        <a:xfrm>
          <a:off x="4658955" y="3386664"/>
          <a:ext cx="1766206" cy="1293424"/>
        </a:xfrm>
        <a:prstGeom prst="ellipse">
          <a:avLst/>
        </a:prstGeom>
        <a:solidFill>
          <a:schemeClr val="accent4">
            <a:hueOff val="-962355"/>
            <a:satOff val="38823"/>
            <a:lumOff val="-813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1800" kern="1200" dirty="0" smtClean="0"/>
            <a:t>3.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Duty</a:t>
          </a:r>
          <a:endParaRPr lang="th-TH" sz="1800" kern="1200" dirty="0"/>
        </a:p>
      </dsp:txBody>
      <dsp:txXfrm>
        <a:off x="4917610" y="3576082"/>
        <a:ext cx="1248896" cy="914588"/>
      </dsp:txXfrm>
    </dsp:sp>
    <dsp:sp modelId="{C9A4F1CC-FE66-4587-A3B8-3107757D0DCA}">
      <dsp:nvSpPr>
        <dsp:cNvPr id="0" name=""/>
        <dsp:cNvSpPr/>
      </dsp:nvSpPr>
      <dsp:spPr>
        <a:xfrm rot="10800000">
          <a:off x="4363431" y="3791098"/>
          <a:ext cx="208837" cy="4845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962355"/>
            <a:satOff val="38823"/>
            <a:lumOff val="-813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h-TH" sz="1500" kern="1200"/>
        </a:p>
      </dsp:txBody>
      <dsp:txXfrm rot="10800000">
        <a:off x="4426082" y="3888009"/>
        <a:ext cx="146186" cy="290733"/>
      </dsp:txXfrm>
    </dsp:sp>
    <dsp:sp modelId="{840AF78E-A358-4805-B5B5-2658420811E1}">
      <dsp:nvSpPr>
        <dsp:cNvPr id="0" name=""/>
        <dsp:cNvSpPr/>
      </dsp:nvSpPr>
      <dsp:spPr>
        <a:xfrm>
          <a:off x="2510647" y="3314655"/>
          <a:ext cx="1754276" cy="1437441"/>
        </a:xfrm>
        <a:prstGeom prst="ellipse">
          <a:avLst/>
        </a:prstGeom>
        <a:solidFill>
          <a:schemeClr val="accent4">
            <a:hueOff val="-1443532"/>
            <a:satOff val="58235"/>
            <a:lumOff val="-1220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1800" kern="1200" dirty="0" smtClean="0"/>
            <a:t>4. </a:t>
          </a:r>
          <a:r>
            <a:rPr lang="en-US" sz="1800" kern="1200" dirty="0" smtClean="0"/>
            <a:t>Regime</a:t>
          </a:r>
          <a:endParaRPr lang="th-TH" sz="1800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1800" kern="1200" dirty="0" smtClean="0"/>
            <a:t>ระบบการปกครอง</a:t>
          </a:r>
          <a:endParaRPr lang="th-TH" sz="1800" kern="1200" dirty="0"/>
        </a:p>
      </dsp:txBody>
      <dsp:txXfrm>
        <a:off x="2767555" y="3525163"/>
        <a:ext cx="1240460" cy="1016425"/>
      </dsp:txXfrm>
    </dsp:sp>
    <dsp:sp modelId="{F1A987F5-282E-404C-BB35-5AD1700D374F}">
      <dsp:nvSpPr>
        <dsp:cNvPr id="0" name=""/>
        <dsp:cNvSpPr/>
      </dsp:nvSpPr>
      <dsp:spPr>
        <a:xfrm rot="15120000">
          <a:off x="2887699" y="2791466"/>
          <a:ext cx="350571" cy="4845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1443532"/>
            <a:satOff val="58235"/>
            <a:lumOff val="-1220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h-TH" sz="1500" kern="1200"/>
        </a:p>
      </dsp:txBody>
      <dsp:txXfrm rot="10800000">
        <a:off x="2956534" y="2938389"/>
        <a:ext cx="245400" cy="290733"/>
      </dsp:txXfrm>
    </dsp:sp>
    <dsp:sp modelId="{B52FB2FC-136A-48AC-ABB0-26CD46B2A856}">
      <dsp:nvSpPr>
        <dsp:cNvPr id="0" name=""/>
        <dsp:cNvSpPr/>
      </dsp:nvSpPr>
      <dsp:spPr>
        <a:xfrm>
          <a:off x="1827302" y="1232776"/>
          <a:ext cx="1789551" cy="1503527"/>
        </a:xfrm>
        <a:prstGeom prst="ellipse">
          <a:avLst/>
        </a:prstGeom>
        <a:solidFill>
          <a:schemeClr val="accent4">
            <a:hueOff val="-1924710"/>
            <a:satOff val="77646"/>
            <a:lumOff val="-1627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1800" b="1" kern="1200" dirty="0" smtClean="0"/>
            <a:t>5. </a:t>
          </a:r>
          <a:r>
            <a:rPr lang="en-US" sz="1800" b="1" kern="1200" dirty="0" smtClean="0"/>
            <a:t>Social institutions</a:t>
          </a:r>
          <a:endParaRPr lang="th-TH" sz="1800" b="1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1800" kern="1200" dirty="0" smtClean="0"/>
            <a:t>สถาบันทางสังคม</a:t>
          </a:r>
          <a:endParaRPr lang="th-TH" sz="1800" b="1" kern="1200" dirty="0"/>
        </a:p>
      </dsp:txBody>
      <dsp:txXfrm>
        <a:off x="2089376" y="1452962"/>
        <a:ext cx="1265403" cy="1063155"/>
      </dsp:txXfrm>
    </dsp:sp>
    <dsp:sp modelId="{7008E966-91B2-486C-812F-AFF9B91E09C8}">
      <dsp:nvSpPr>
        <dsp:cNvPr id="0" name=""/>
        <dsp:cNvSpPr/>
      </dsp:nvSpPr>
      <dsp:spPr>
        <a:xfrm rot="19440000">
          <a:off x="3471312" y="1088439"/>
          <a:ext cx="301351" cy="4845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1924710"/>
            <a:satOff val="77646"/>
            <a:lumOff val="-1627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h-TH" sz="1500" kern="1200"/>
        </a:p>
      </dsp:txBody>
      <dsp:txXfrm>
        <a:off x="3479945" y="1211919"/>
        <a:ext cx="210946" cy="2907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B60A222-F7A6-473B-89CE-B6DA7869D178}" type="datetimeFigureOut">
              <a:rPr lang="th-TH" smtClean="0"/>
              <a:t>16/12/62</a:t>
            </a:fld>
            <a:endParaRPr lang="th-TH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h-T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460DB22-8172-4034-8C1C-EB0EB1EF8D3E}" type="slidenum">
              <a:rPr lang="th-TH" smtClean="0"/>
              <a:t>‹#›</a:t>
            </a:fld>
            <a:endParaRPr lang="th-TH" dirty="0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0A222-F7A6-473B-89CE-B6DA7869D178}" type="datetimeFigureOut">
              <a:rPr lang="th-TH" smtClean="0"/>
              <a:t>16/12/62</a:t>
            </a:fld>
            <a:endParaRPr lang="th-TH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0DB22-8172-4034-8C1C-EB0EB1EF8D3E}" type="slidenum">
              <a:rPr lang="th-TH" smtClean="0"/>
              <a:t>‹#›</a:t>
            </a:fld>
            <a:endParaRPr lang="th-TH" dirty="0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0A222-F7A6-473B-89CE-B6DA7869D178}" type="datetimeFigureOut">
              <a:rPr lang="th-TH" smtClean="0"/>
              <a:t>16/12/62</a:t>
            </a:fld>
            <a:endParaRPr lang="th-TH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0DB22-8172-4034-8C1C-EB0EB1EF8D3E}" type="slidenum">
              <a:rPr lang="th-TH" smtClean="0"/>
              <a:t>‹#›</a:t>
            </a:fld>
            <a:endParaRPr lang="th-TH" dirty="0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0A222-F7A6-473B-89CE-B6DA7869D178}" type="datetimeFigureOut">
              <a:rPr lang="th-TH" smtClean="0"/>
              <a:t>16/12/62</a:t>
            </a:fld>
            <a:endParaRPr lang="th-TH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0DB22-8172-4034-8C1C-EB0EB1EF8D3E}" type="slidenum">
              <a:rPr lang="th-TH" smtClean="0"/>
              <a:t>‹#›</a:t>
            </a:fld>
            <a:endParaRPr lang="th-TH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0A222-F7A6-473B-89CE-B6DA7869D178}" type="datetimeFigureOut">
              <a:rPr lang="th-TH" smtClean="0"/>
              <a:t>16/12/62</a:t>
            </a:fld>
            <a:endParaRPr lang="th-TH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0DB22-8172-4034-8C1C-EB0EB1EF8D3E}" type="slidenum">
              <a:rPr lang="th-TH" smtClean="0"/>
              <a:t>‹#›</a:t>
            </a:fld>
            <a:endParaRPr lang="th-TH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0A222-F7A6-473B-89CE-B6DA7869D178}" type="datetimeFigureOut">
              <a:rPr lang="th-TH" smtClean="0"/>
              <a:t>16/12/62</a:t>
            </a:fld>
            <a:endParaRPr lang="th-TH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0DB22-8172-4034-8C1C-EB0EB1EF8D3E}" type="slidenum">
              <a:rPr lang="th-TH" smtClean="0"/>
              <a:t>‹#›</a:t>
            </a:fld>
            <a:endParaRPr lang="th-TH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0A222-F7A6-473B-89CE-B6DA7869D178}" type="datetimeFigureOut">
              <a:rPr lang="th-TH" smtClean="0"/>
              <a:t>16/12/62</a:t>
            </a:fld>
            <a:endParaRPr lang="th-TH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0DB22-8172-4034-8C1C-EB0EB1EF8D3E}" type="slidenum">
              <a:rPr lang="th-TH" smtClean="0"/>
              <a:t>‹#›</a:t>
            </a:fld>
            <a:endParaRPr lang="th-TH" dirty="0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0A222-F7A6-473B-89CE-B6DA7869D178}" type="datetimeFigureOut">
              <a:rPr lang="th-TH" smtClean="0"/>
              <a:t>16/12/62</a:t>
            </a:fld>
            <a:endParaRPr lang="th-TH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0DB22-8172-4034-8C1C-EB0EB1EF8D3E}" type="slidenum">
              <a:rPr lang="th-TH" smtClean="0"/>
              <a:t>‹#›</a:t>
            </a:fld>
            <a:endParaRPr lang="th-TH" dirty="0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0A222-F7A6-473B-89CE-B6DA7869D178}" type="datetimeFigureOut">
              <a:rPr lang="th-TH" smtClean="0"/>
              <a:t>16/12/62</a:t>
            </a:fld>
            <a:endParaRPr lang="th-TH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0DB22-8172-4034-8C1C-EB0EB1EF8D3E}" type="slidenum">
              <a:rPr lang="th-TH" smtClean="0"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0A222-F7A6-473B-89CE-B6DA7869D178}" type="datetimeFigureOut">
              <a:rPr lang="th-TH" smtClean="0"/>
              <a:t>16/12/62</a:t>
            </a:fld>
            <a:endParaRPr lang="th-TH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0DB22-8172-4034-8C1C-EB0EB1EF8D3E}" type="slidenum">
              <a:rPr lang="th-TH" smtClean="0"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h-TH" dirty="0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0A222-F7A6-473B-89CE-B6DA7869D178}" type="datetimeFigureOut">
              <a:rPr lang="th-TH" smtClean="0"/>
              <a:t>16/12/62</a:t>
            </a:fld>
            <a:endParaRPr lang="th-TH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0DB22-8172-4034-8C1C-EB0EB1EF8D3E}" type="slidenum">
              <a:rPr lang="th-TH" smtClean="0"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AB60A222-F7A6-473B-89CE-B6DA7869D178}" type="datetimeFigureOut">
              <a:rPr lang="th-TH" smtClean="0"/>
              <a:t>16/12/62</a:t>
            </a:fld>
            <a:endParaRPr lang="th-TH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th-T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2460DB22-8172-4034-8C1C-EB0EB1EF8D3E}" type="slidenum">
              <a:rPr lang="th-TH" smtClean="0"/>
              <a:t>‹#›</a:t>
            </a:fld>
            <a:endParaRPr lang="th-TH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h-TH" sz="8000" b="1" dirty="0" smtClean="0"/>
              <a:t>การศึกษาบริบทชุมชน</a:t>
            </a:r>
            <a:endParaRPr lang="th-TH" sz="8000" b="1" dirty="0"/>
          </a:p>
        </p:txBody>
      </p:sp>
    </p:spTree>
    <p:extLst>
      <p:ext uri="{BB962C8B-B14F-4D97-AF65-F5344CB8AC3E}">
        <p14:creationId xmlns:p14="http://schemas.microsoft.com/office/powerpoint/2010/main" val="2322191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เนื้อหา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ให้นักศึกษาแบ่งออกเป็น </a:t>
            </a:r>
            <a:r>
              <a:rPr lang="en-US" sz="3600" dirty="0" smtClean="0">
                <a:latin typeface="Angsana New" pitchFamily="18" charset="-34"/>
                <a:cs typeface="Angsana New" pitchFamily="18" charset="-34"/>
              </a:rPr>
              <a:t>4 </a:t>
            </a: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กลุ่ม ทำตามคำสั่งต่อไปนี้</a:t>
            </a:r>
          </a:p>
          <a:p>
            <a:pPr marL="742950" indent="-742950">
              <a:buFont typeface="+mj-lt"/>
              <a:buAutoNum type="arabicPeriod"/>
            </a:pP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เลือก </a:t>
            </a:r>
            <a:r>
              <a:rPr lang="en-US" sz="3600" dirty="0" smtClean="0">
                <a:latin typeface="Angsana New" pitchFamily="18" charset="-34"/>
                <a:cs typeface="Angsana New" pitchFamily="18" charset="-34"/>
              </a:rPr>
              <a:t>1 </a:t>
            </a: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ชุมชนเพื่อเป็นกรณีศึกษาในรายวิชานี้</a:t>
            </a:r>
          </a:p>
          <a:p>
            <a:pPr marL="742950" indent="-742950">
              <a:buFont typeface="+mj-lt"/>
              <a:buAutoNum type="arabicPeriod"/>
            </a:pP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ศึกษาบริบทชุมชนที่เลือกเพื่อนำเสนอในครั้งต่อไป</a:t>
            </a:r>
            <a:endParaRPr lang="en-US" sz="3600" dirty="0" smtClean="0">
              <a:latin typeface="Angsana New" pitchFamily="18" charset="-34"/>
              <a:cs typeface="Angsana New" pitchFamily="18" charset="-34"/>
            </a:endParaRPr>
          </a:p>
          <a:p>
            <a:endParaRPr lang="th-TH" dirty="0"/>
          </a:p>
        </p:txBody>
      </p:sp>
      <p:sp>
        <p:nvSpPr>
          <p:cNvPr id="3" name="ชื่อเรื่อง 2"/>
          <p:cNvSpPr>
            <a:spLocks noGrp="1"/>
          </p:cNvSpPr>
          <p:nvPr>
            <p:ph type="title"/>
          </p:nvPr>
        </p:nvSpPr>
        <p:spPr>
          <a:xfrm>
            <a:off x="755576" y="476672"/>
            <a:ext cx="7756263" cy="1054250"/>
          </a:xfrm>
        </p:spPr>
        <p:txBody>
          <a:bodyPr/>
          <a:lstStyle/>
          <a:p>
            <a:r>
              <a:rPr lang="th-TH" b="1" dirty="0" smtClean="0"/>
              <a:t>ใบงานที่ </a:t>
            </a:r>
            <a:r>
              <a:rPr lang="en-US" b="1" dirty="0" smtClean="0"/>
              <a:t>1</a:t>
            </a: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906800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 2"/>
          <p:cNvSpPr>
            <a:spLocks noGrp="1"/>
          </p:cNvSpPr>
          <p:nvPr>
            <p:ph type="title"/>
          </p:nvPr>
        </p:nvSpPr>
        <p:spPr>
          <a:xfrm>
            <a:off x="755576" y="476672"/>
            <a:ext cx="7756263" cy="1054250"/>
          </a:xfrm>
        </p:spPr>
        <p:txBody>
          <a:bodyPr/>
          <a:lstStyle/>
          <a:p>
            <a:r>
              <a:rPr lang="th-TH" b="1" dirty="0" smtClean="0"/>
              <a:t>จงทำหน้าที่ทุกหน้าที่ให้ดีที่สุด</a:t>
            </a:r>
            <a:endParaRPr lang="th-TH" b="1" dirty="0"/>
          </a:p>
        </p:txBody>
      </p:sp>
      <p:sp>
        <p:nvSpPr>
          <p:cNvPr id="5" name="AutoShape 2" descr="ผลการค้นหารูปภาพสำหรับ สวัสด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8" name="Picture 4" descr="ผลการค้นหารูปภาพสำหรับ สวัสดี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200275"/>
            <a:ext cx="5191125" cy="421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7600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เนื้อหา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h-TH" sz="4000" dirty="0"/>
              <a:t>	การศึกษาความสัมพันธ์ระหว่างสังคม เศรษฐกิจ การเมือง การปกครอง วัฒนธรรม ทรัพยากรธรรมชาติ และสิ่งแวดล้อมของชุมชน ทั้งในเชิงประวัติศาสตร์ ความเป็นมา ตั้งแต่อดีตจนถึงปัจจุบัน </a:t>
            </a:r>
            <a:r>
              <a:rPr lang="th-TH" sz="4000" dirty="0" smtClean="0"/>
              <a:t> เพื่อให้</a:t>
            </a:r>
            <a:r>
              <a:rPr lang="th-TH" sz="4000" dirty="0"/>
              <a:t>ได้ข้อมูล</a:t>
            </a:r>
            <a:r>
              <a:rPr lang="th-TH" sz="4000"/>
              <a:t>ของ</a:t>
            </a:r>
            <a:r>
              <a:rPr lang="th-TH" sz="4000" smtClean="0"/>
              <a:t>ชุมชนวิถี</a:t>
            </a:r>
            <a:r>
              <a:rPr lang="th-TH" sz="4000" dirty="0"/>
              <a:t>ชีวิต</a:t>
            </a:r>
            <a:r>
              <a:rPr lang="th-TH" sz="4000" dirty="0" smtClean="0"/>
              <a:t>ความเป็นอยู่ </a:t>
            </a:r>
            <a:r>
              <a:rPr lang="th-TH" sz="4000" dirty="0"/>
              <a:t>สังคม และเศรษฐกิจของชุมชน</a:t>
            </a:r>
          </a:p>
        </p:txBody>
      </p:sp>
      <p:sp>
        <p:nvSpPr>
          <p:cNvPr id="3" name="ชื่อเรื่อง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 smtClean="0"/>
              <a:t>ทำไมต้องศึกษาบริบทชุมชน</a:t>
            </a: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3136608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เนื้อหา 1"/>
          <p:cNvSpPr>
            <a:spLocks noGrp="1"/>
          </p:cNvSpPr>
          <p:nvPr>
            <p:ph idx="1"/>
          </p:nvPr>
        </p:nvSpPr>
        <p:spPr>
          <a:xfrm>
            <a:off x="323529" y="2248347"/>
            <a:ext cx="8640960" cy="38778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4000" dirty="0" smtClean="0"/>
              <a:t>	</a:t>
            </a:r>
            <a:r>
              <a:rPr lang="th-TH" sz="4000" b="1" dirty="0" smtClean="0"/>
              <a:t>การที่เข้าไปศึกษาชุมชนฝนด้านต่างๆ  ทั้งกายภาพ  ชีวภาพ  ความเป็นอยู่ ระบบวิธีคิด  การทำงาน  ความสัมพันธ์ในด้านเศรษฐกิจ  การเมือง สังคมวัฒนธรรม  ตลอดจนปัญหาต่างๆ  ที่เกิดขึ้นในชุมชน  เพื่อจะได้กำหนดแนวทางและการวางแผนในชุมชน</a:t>
            </a:r>
            <a:endParaRPr lang="th-TH" sz="4000" b="1" dirty="0"/>
          </a:p>
        </p:txBody>
      </p:sp>
      <p:sp>
        <p:nvSpPr>
          <p:cNvPr id="3" name="ชื่อเรื่อง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 smtClean="0"/>
              <a:t>ความหมายของการศึกษาบริบทชุมชน</a:t>
            </a: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2227871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ตัวแทนเนื้อหา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9728357"/>
              </p:ext>
            </p:extLst>
          </p:nvPr>
        </p:nvGraphicFramePr>
        <p:xfrm>
          <a:off x="174398" y="1700808"/>
          <a:ext cx="8964488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ชื่อเรื่อง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Community structures</a:t>
            </a: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3928180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เนื้อหา 1"/>
          <p:cNvSpPr>
            <a:spLocks noGrp="1"/>
          </p:cNvSpPr>
          <p:nvPr>
            <p:ph idx="1"/>
          </p:nvPr>
        </p:nvSpPr>
        <p:spPr>
          <a:xfrm>
            <a:off x="251520" y="1988840"/>
            <a:ext cx="8337249" cy="3877815"/>
          </a:xfrm>
        </p:spPr>
        <p:txBody>
          <a:bodyPr>
            <a:noAutofit/>
          </a:bodyPr>
          <a:lstStyle/>
          <a:p>
            <a:r>
              <a:rPr lang="th-TH" sz="3200" b="1" dirty="0"/>
              <a:t>1. ประวัติชุมชน </a:t>
            </a:r>
            <a:r>
              <a:rPr lang="th-TH" sz="3200" dirty="0"/>
              <a:t>ได้แก่ ความเป็นมาของหมู่บ้าน ประวัติ</a:t>
            </a:r>
            <a:r>
              <a:rPr lang="th-TH" sz="3200" dirty="0" smtClean="0"/>
              <a:t>ป่า</a:t>
            </a:r>
            <a:endParaRPr lang="th-TH" sz="3200" dirty="0"/>
          </a:p>
          <a:p>
            <a:r>
              <a:rPr lang="th-TH" sz="3200" b="1" dirty="0"/>
              <a:t>2. อาณาเขต </a:t>
            </a:r>
            <a:r>
              <a:rPr lang="th-TH" sz="3200" dirty="0"/>
              <a:t>ได้แก่ </a:t>
            </a:r>
            <a:r>
              <a:rPr lang="th-TH" sz="3200" dirty="0" smtClean="0"/>
              <a:t> อาณา</a:t>
            </a:r>
            <a:r>
              <a:rPr lang="th-TH" sz="3200" dirty="0"/>
              <a:t>เขตติดต่อ พื้นที่</a:t>
            </a:r>
            <a:r>
              <a:rPr lang="th-TH" sz="3200" dirty="0" smtClean="0"/>
              <a:t>หมู่บ้าน  </a:t>
            </a:r>
            <a:r>
              <a:rPr lang="th-TH" sz="3200" dirty="0"/>
              <a:t>พื้นที่</a:t>
            </a:r>
            <a:r>
              <a:rPr lang="th-TH" sz="3200" dirty="0" smtClean="0"/>
              <a:t>ป่า</a:t>
            </a:r>
            <a:endParaRPr lang="th-TH" sz="3200" dirty="0"/>
          </a:p>
          <a:p>
            <a:r>
              <a:rPr lang="th-TH" sz="3200" b="1" dirty="0"/>
              <a:t>3. ลักษณะภูมิประเทศ </a:t>
            </a:r>
            <a:r>
              <a:rPr lang="th-TH" sz="3200" b="1" dirty="0" smtClean="0"/>
              <a:t> </a:t>
            </a:r>
            <a:r>
              <a:rPr lang="th-TH" sz="3200" dirty="0" smtClean="0"/>
              <a:t>ได้แก่  ดิน</a:t>
            </a:r>
            <a:endParaRPr lang="th-TH" sz="3200" dirty="0"/>
          </a:p>
          <a:p>
            <a:r>
              <a:rPr lang="th-TH" sz="3200" b="1" dirty="0"/>
              <a:t>4. ลักษณะภูมิอากาศ </a:t>
            </a:r>
            <a:r>
              <a:rPr lang="th-TH" sz="3200" dirty="0"/>
              <a:t>ได้แก่ การแสดงอุณหภูมิและปริมาณ</a:t>
            </a:r>
            <a:r>
              <a:rPr lang="th-TH" sz="3200" dirty="0" smtClean="0"/>
              <a:t>น้ำฝน</a:t>
            </a:r>
            <a:endParaRPr lang="th-TH" sz="3200" dirty="0"/>
          </a:p>
          <a:p>
            <a:r>
              <a:rPr lang="th-TH" sz="3200" b="1" dirty="0"/>
              <a:t>5. </a:t>
            </a:r>
            <a:r>
              <a:rPr lang="th-TH" sz="3200" b="1" dirty="0" smtClean="0"/>
              <a:t>จำนวน</a:t>
            </a:r>
            <a:r>
              <a:rPr lang="th-TH" sz="3200" b="1" dirty="0"/>
              <a:t>ประชากร</a:t>
            </a:r>
          </a:p>
        </p:txBody>
      </p:sp>
      <p:sp>
        <p:nvSpPr>
          <p:cNvPr id="3" name="ชื่อเรื่อง 2"/>
          <p:cNvSpPr>
            <a:spLocks noGrp="1"/>
          </p:cNvSpPr>
          <p:nvPr>
            <p:ph type="title"/>
          </p:nvPr>
        </p:nvSpPr>
        <p:spPr>
          <a:xfrm>
            <a:off x="827584" y="620688"/>
            <a:ext cx="7756263" cy="1054250"/>
          </a:xfrm>
        </p:spPr>
        <p:txBody>
          <a:bodyPr/>
          <a:lstStyle/>
          <a:p>
            <a:r>
              <a:rPr lang="th-TH" b="1" dirty="0"/>
              <a:t>หัวข้อของการศึกษาบริบทชุมชน</a:t>
            </a:r>
          </a:p>
        </p:txBody>
      </p:sp>
      <p:pic>
        <p:nvPicPr>
          <p:cNvPr id="1026" name="Picture 2" descr="http://biodiversity.forest.go.th/TK/images/wisdom/social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7409" y="4437112"/>
            <a:ext cx="3001872" cy="2405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8465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เนื้อหา 1"/>
          <p:cNvSpPr>
            <a:spLocks noGrp="1"/>
          </p:cNvSpPr>
          <p:nvPr>
            <p:ph idx="1"/>
          </p:nvPr>
        </p:nvSpPr>
        <p:spPr>
          <a:xfrm>
            <a:off x="251520" y="1988840"/>
            <a:ext cx="8337249" cy="3877815"/>
          </a:xfrm>
        </p:spPr>
        <p:txBody>
          <a:bodyPr>
            <a:noAutofit/>
          </a:bodyPr>
          <a:lstStyle/>
          <a:p>
            <a:r>
              <a:rPr lang="th-TH" sz="3200" dirty="0"/>
              <a:t>6. </a:t>
            </a:r>
            <a:r>
              <a:rPr lang="th-TH" sz="3200" b="1" dirty="0"/>
              <a:t>โครงสร้างพื้นฐาน </a:t>
            </a:r>
            <a:r>
              <a:rPr lang="th-TH" sz="3200" dirty="0"/>
              <a:t>ได้แก่ การคมนาคม การไฟฟ้า การ</a:t>
            </a:r>
            <a:r>
              <a:rPr lang="th-TH" sz="3200" dirty="0" smtClean="0"/>
              <a:t>ประปา</a:t>
            </a:r>
          </a:p>
          <a:p>
            <a:r>
              <a:rPr lang="th-TH" sz="3200" dirty="0" smtClean="0"/>
              <a:t>7</a:t>
            </a:r>
            <a:r>
              <a:rPr lang="th-TH" sz="3200" dirty="0"/>
              <a:t>. </a:t>
            </a:r>
            <a:r>
              <a:rPr lang="th-TH" sz="3200" b="1" dirty="0"/>
              <a:t>เศรษฐกิจ</a:t>
            </a:r>
            <a:r>
              <a:rPr lang="th-TH" sz="3200" dirty="0"/>
              <a:t> ได้แก่ การประกอบอาชีพ ฤดูการเก็บเกี่ยว</a:t>
            </a:r>
            <a:r>
              <a:rPr lang="th-TH" sz="3200" dirty="0" smtClean="0"/>
              <a:t>ผลผลิต</a:t>
            </a:r>
            <a:endParaRPr lang="th-TH" sz="3200" dirty="0"/>
          </a:p>
          <a:p>
            <a:r>
              <a:rPr lang="th-TH" sz="3200" dirty="0"/>
              <a:t>8. </a:t>
            </a:r>
            <a:r>
              <a:rPr lang="th-TH" sz="3200" b="1" dirty="0"/>
              <a:t>ด้านสังคม </a:t>
            </a:r>
            <a:r>
              <a:rPr lang="th-TH" sz="3200" dirty="0"/>
              <a:t>กลุ่มองค์กรและเครือข่าย กลุ่ม</a:t>
            </a:r>
            <a:r>
              <a:rPr lang="th-TH" sz="3200" dirty="0" smtClean="0"/>
              <a:t>ผู้นำ</a:t>
            </a:r>
            <a:endParaRPr lang="th-TH" sz="3200" dirty="0"/>
          </a:p>
          <a:p>
            <a:r>
              <a:rPr lang="th-TH" sz="3200" dirty="0"/>
              <a:t>9. </a:t>
            </a:r>
            <a:r>
              <a:rPr lang="th-TH" sz="3200" b="1" dirty="0"/>
              <a:t>ประเพณี พิธีกรรม</a:t>
            </a:r>
            <a:r>
              <a:rPr lang="th-TH" sz="3200" dirty="0"/>
              <a:t> </a:t>
            </a:r>
            <a:r>
              <a:rPr lang="th-TH" sz="3200" dirty="0" smtClean="0"/>
              <a:t>กฎ </a:t>
            </a:r>
            <a:r>
              <a:rPr lang="th-TH" sz="3200" dirty="0"/>
              <a:t>ระเบียบของ</a:t>
            </a:r>
            <a:r>
              <a:rPr lang="th-TH" sz="3200" dirty="0" smtClean="0"/>
              <a:t>หมู่บ้าน</a:t>
            </a:r>
            <a:endParaRPr lang="th-TH" sz="3200" dirty="0"/>
          </a:p>
          <a:p>
            <a:r>
              <a:rPr lang="th-TH" sz="3200" b="1" dirty="0"/>
              <a:t>10. ผู้รู้หรือปราชญ์ท้องถิ่นและผู้นำชุมชน </a:t>
            </a:r>
            <a:r>
              <a:rPr lang="th-TH" sz="3200" dirty="0"/>
              <a:t>ได้แก่ ข้อมูลผู้รู้หรือปราชญ์</a:t>
            </a:r>
            <a:r>
              <a:rPr lang="th-TH" sz="3200" dirty="0" smtClean="0"/>
              <a:t>ท้องถิ่น</a:t>
            </a:r>
          </a:p>
          <a:p>
            <a:r>
              <a:rPr lang="th-TH" sz="3200" b="1" dirty="0" smtClean="0"/>
              <a:t>11. ข้อมูลการใช้ประโยชน์จากที่ดิน</a:t>
            </a:r>
            <a:r>
              <a:rPr lang="th-TH" sz="3200" dirty="0" smtClean="0"/>
              <a:t>  น้ำ  ป่าไม้ของ</a:t>
            </a:r>
            <a:r>
              <a:rPr lang="th-TH" sz="3200" dirty="0" smtClean="0"/>
              <a:t>ชุมชน</a:t>
            </a:r>
          </a:p>
          <a:p>
            <a:r>
              <a:rPr lang="th-TH" sz="3200" dirty="0" smtClean="0"/>
              <a:t>13. ข้อมูลทางด้านการจัดการสิ่งแวดล้อม ได้แก่ ขยะ น้ำเสีย มลพิษทางอากาศ มลพิษทางเสียง น้ำประปา เป็นต้น</a:t>
            </a:r>
            <a:endParaRPr lang="th-TH" sz="3200" dirty="0"/>
          </a:p>
        </p:txBody>
      </p:sp>
      <p:sp>
        <p:nvSpPr>
          <p:cNvPr id="3" name="ชื่อเรื่อง 2"/>
          <p:cNvSpPr>
            <a:spLocks noGrp="1"/>
          </p:cNvSpPr>
          <p:nvPr>
            <p:ph type="title"/>
          </p:nvPr>
        </p:nvSpPr>
        <p:spPr>
          <a:xfrm>
            <a:off x="827584" y="620688"/>
            <a:ext cx="7756263" cy="1054250"/>
          </a:xfrm>
        </p:spPr>
        <p:txBody>
          <a:bodyPr/>
          <a:lstStyle/>
          <a:p>
            <a:r>
              <a:rPr lang="th-TH" b="1" dirty="0"/>
              <a:t>หัวข้อของการศึกษาบริบทชุมชน</a:t>
            </a:r>
          </a:p>
        </p:txBody>
      </p:sp>
    </p:spTree>
    <p:extLst>
      <p:ext uri="{BB962C8B-B14F-4D97-AF65-F5344CB8AC3E}">
        <p14:creationId xmlns:p14="http://schemas.microsoft.com/office/powerpoint/2010/main" val="4069798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เนื้อหา 1"/>
          <p:cNvSpPr>
            <a:spLocks noGrp="1"/>
          </p:cNvSpPr>
          <p:nvPr>
            <p:ph idx="1"/>
          </p:nvPr>
        </p:nvSpPr>
        <p:spPr>
          <a:xfrm>
            <a:off x="755576" y="1988840"/>
            <a:ext cx="7745505" cy="4680520"/>
          </a:xfrm>
        </p:spPr>
        <p:txBody>
          <a:bodyPr>
            <a:normAutofit/>
          </a:bodyPr>
          <a:lstStyle/>
          <a:p>
            <a:r>
              <a:rPr lang="th-TH" sz="4000" b="1" dirty="0">
                <a:solidFill>
                  <a:schemeClr val="tx1"/>
                </a:solidFill>
              </a:rPr>
              <a:t>1.	การสังเกต</a:t>
            </a:r>
          </a:p>
          <a:p>
            <a:r>
              <a:rPr lang="th-TH" sz="4000" b="1" dirty="0">
                <a:solidFill>
                  <a:schemeClr val="tx1"/>
                </a:solidFill>
              </a:rPr>
              <a:t>2.	การสัมภาษณ์</a:t>
            </a:r>
          </a:p>
          <a:p>
            <a:r>
              <a:rPr lang="th-TH" sz="4000" b="1" dirty="0">
                <a:solidFill>
                  <a:schemeClr val="tx1"/>
                </a:solidFill>
              </a:rPr>
              <a:t>3.	การสนทนากลุ่ม</a:t>
            </a:r>
          </a:p>
          <a:p>
            <a:r>
              <a:rPr lang="th-TH" sz="4000" b="1" dirty="0">
                <a:solidFill>
                  <a:schemeClr val="tx1"/>
                </a:solidFill>
              </a:rPr>
              <a:t>4.	การใช้ข้อมูลเอกสาร</a:t>
            </a:r>
          </a:p>
          <a:p>
            <a:r>
              <a:rPr lang="th-TH" sz="4000" b="1" dirty="0">
                <a:solidFill>
                  <a:schemeClr val="tx1"/>
                </a:solidFill>
              </a:rPr>
              <a:t>5.	การ</a:t>
            </a:r>
            <a:r>
              <a:rPr lang="th-TH" sz="4000" b="1" dirty="0" smtClean="0">
                <a:solidFill>
                  <a:schemeClr val="tx1"/>
                </a:solidFill>
              </a:rPr>
              <a:t>เข้าศึกษาภาคสนาม</a:t>
            </a:r>
          </a:p>
          <a:p>
            <a:r>
              <a:rPr lang="th-TH" sz="4000" b="1" dirty="0" smtClean="0">
                <a:solidFill>
                  <a:schemeClr val="tx1"/>
                </a:solidFill>
              </a:rPr>
              <a:t>6.	การศึกษาแบบผสมผสาน</a:t>
            </a:r>
            <a:endParaRPr lang="th-TH" sz="4000" b="1" dirty="0">
              <a:solidFill>
                <a:schemeClr val="tx1"/>
              </a:solidFill>
            </a:endParaRPr>
          </a:p>
        </p:txBody>
      </p:sp>
      <p:sp>
        <p:nvSpPr>
          <p:cNvPr id="3" name="ชื่อเรื่อง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 smtClean="0"/>
              <a:t>วิธีการศึกษาชุมชน</a:t>
            </a: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3486567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เนื้อหา 1"/>
          <p:cNvSpPr>
            <a:spLocks noGrp="1"/>
          </p:cNvSpPr>
          <p:nvPr>
            <p:ph idx="1"/>
          </p:nvPr>
        </p:nvSpPr>
        <p:spPr>
          <a:xfrm>
            <a:off x="699247" y="2248347"/>
            <a:ext cx="8049217" cy="38778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3200" dirty="0"/>
              <a:t>	</a:t>
            </a:r>
            <a:r>
              <a:rPr lang="th-TH" sz="3200" dirty="0" smtClean="0"/>
              <a:t>คือ </a:t>
            </a:r>
            <a:r>
              <a:rPr lang="th-TH" sz="3200" dirty="0"/>
              <a:t>การนำเอาวิธีการต่างๆ </a:t>
            </a:r>
            <a:r>
              <a:rPr lang="th-TH" sz="3200" dirty="0" smtClean="0"/>
              <a:t>มา</a:t>
            </a:r>
            <a:r>
              <a:rPr lang="th-TH" sz="3200" dirty="0"/>
              <a:t>ใช้ในการเก็บรวบรวมข้อมูลในการศึกษาชุมชน โดยเริ่มต้นที่การเข้าสนามหรือการลงสู่</a:t>
            </a:r>
            <a:r>
              <a:rPr lang="th-TH" sz="3200" dirty="0" smtClean="0"/>
              <a:t>ชุมชน   </a:t>
            </a:r>
            <a:r>
              <a:rPr lang="th-TH" sz="3200" dirty="0"/>
              <a:t>จากนั้นใช้การสังเกตทั้งที่มีส่วนร่วมและไม่มีส่วนร่วม การสัมภาษณ์</a:t>
            </a:r>
            <a:r>
              <a:rPr lang="th-TH" sz="3200" dirty="0" smtClean="0"/>
              <a:t>พูดคุย  การ</a:t>
            </a:r>
            <a:r>
              <a:rPr lang="th-TH" sz="3200" dirty="0"/>
              <a:t>ใช้ข้อมูล</a:t>
            </a:r>
            <a:r>
              <a:rPr lang="th-TH" sz="3200" dirty="0" smtClean="0"/>
              <a:t>เอกสารใน</a:t>
            </a:r>
            <a:r>
              <a:rPr lang="th-TH" sz="3200" dirty="0"/>
              <a:t>การศึกษาหาประวัติของชุมชน การสนทนากลุ่มเพื่อระดมความคิดร่วมกับชุมชน </a:t>
            </a:r>
            <a:r>
              <a:rPr lang="th-TH" sz="3200" dirty="0" smtClean="0"/>
              <a:t> การ</a:t>
            </a:r>
            <a:r>
              <a:rPr lang="th-TH" sz="3200" dirty="0"/>
              <a:t>จดบันทึก</a:t>
            </a:r>
            <a:r>
              <a:rPr lang="th-TH" sz="3200" dirty="0" smtClean="0"/>
              <a:t>ต่างๆ</a:t>
            </a:r>
            <a:endParaRPr lang="th-TH" sz="3200" dirty="0"/>
          </a:p>
        </p:txBody>
      </p:sp>
      <p:sp>
        <p:nvSpPr>
          <p:cNvPr id="3" name="ชื่อเรื่อง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6.</a:t>
            </a:r>
            <a:r>
              <a:rPr lang="th-TH" b="1" dirty="0"/>
              <a:t> การศึกษาแบบผสมผสาน </a:t>
            </a:r>
          </a:p>
        </p:txBody>
      </p:sp>
    </p:spTree>
    <p:extLst>
      <p:ext uri="{BB962C8B-B14F-4D97-AF65-F5344CB8AC3E}">
        <p14:creationId xmlns:p14="http://schemas.microsoft.com/office/powerpoint/2010/main" val="3991412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เนื้อหา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 1</a:t>
            </a:r>
            <a:r>
              <a:rPr lang="th-TH" sz="3600" dirty="0">
                <a:latin typeface="Angsana New" pitchFamily="18" charset="-34"/>
                <a:cs typeface="Angsana New" pitchFamily="18" charset="-34"/>
              </a:rPr>
              <a:t>.  ศึกษาสภาพปัญหาและความต้องการของ</a:t>
            </a: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ชุมชน</a:t>
            </a:r>
          </a:p>
          <a:p>
            <a:r>
              <a:rPr lang="en-US" sz="3600" dirty="0" smtClean="0">
                <a:latin typeface="Angsana New" pitchFamily="18" charset="-34"/>
                <a:cs typeface="Angsana New" pitchFamily="18" charset="-34"/>
              </a:rPr>
              <a:t> 2</a:t>
            </a:r>
            <a:r>
              <a:rPr lang="en-US" sz="3600" dirty="0">
                <a:latin typeface="Angsana New" pitchFamily="18" charset="-34"/>
                <a:cs typeface="Angsana New" pitchFamily="18" charset="-34"/>
              </a:rPr>
              <a:t>.  </a:t>
            </a:r>
            <a:r>
              <a:rPr lang="th-TH" sz="3600" dirty="0">
                <a:latin typeface="Angsana New" pitchFamily="18" charset="-34"/>
                <a:cs typeface="Angsana New" pitchFamily="18" charset="-34"/>
              </a:rPr>
              <a:t>ศึกษาสาเหตุของปัญหา </a:t>
            </a:r>
            <a:endParaRPr lang="th-TH" sz="3600" dirty="0" smtClean="0">
              <a:latin typeface="Angsana New" pitchFamily="18" charset="-34"/>
              <a:cs typeface="Angsana New" pitchFamily="18" charset="-34"/>
            </a:endParaRPr>
          </a:p>
          <a:p>
            <a:r>
              <a:rPr lang="en-US" sz="3600" dirty="0">
                <a:latin typeface="Angsana New" pitchFamily="18" charset="-34"/>
                <a:cs typeface="Angsana New" pitchFamily="18" charset="-34"/>
              </a:rPr>
              <a:t> 3.</a:t>
            </a:r>
            <a:r>
              <a:rPr lang="th-TH" sz="3600" dirty="0">
                <a:latin typeface="Angsana New" pitchFamily="18" charset="-34"/>
                <a:cs typeface="Angsana New" pitchFamily="18" charset="-34"/>
              </a:rPr>
              <a:t> ศึกษาความสามารถในการแก้ไข</a:t>
            </a:r>
            <a:r>
              <a:rPr lang="th-TH" sz="3600" dirty="0" smtClean="0">
                <a:latin typeface="Angsana New" pitchFamily="18" charset="-34"/>
                <a:cs typeface="Angsana New" pitchFamily="18" charset="-34"/>
              </a:rPr>
              <a:t>ปัญหา</a:t>
            </a:r>
          </a:p>
          <a:p>
            <a:r>
              <a:rPr lang="en-US" sz="3600" dirty="0" smtClean="0">
                <a:latin typeface="Angsana New" pitchFamily="18" charset="-34"/>
                <a:cs typeface="Angsana New" pitchFamily="18" charset="-34"/>
              </a:rPr>
              <a:t> 4</a:t>
            </a:r>
            <a:r>
              <a:rPr lang="en-US" sz="3600" dirty="0">
                <a:latin typeface="Angsana New" pitchFamily="18" charset="-34"/>
                <a:cs typeface="Angsana New" pitchFamily="18" charset="-34"/>
              </a:rPr>
              <a:t>.  </a:t>
            </a:r>
            <a:r>
              <a:rPr lang="th-TH" sz="3600" dirty="0">
                <a:latin typeface="Angsana New" pitchFamily="18" charset="-34"/>
                <a:cs typeface="Angsana New" pitchFamily="18" charset="-34"/>
              </a:rPr>
              <a:t>ศึกษาลู่ทางในการแก้ไขปัญหา</a:t>
            </a:r>
            <a:r>
              <a:rPr lang="en-US" sz="3600" dirty="0">
                <a:latin typeface="Angsana New" pitchFamily="18" charset="-34"/>
                <a:cs typeface="Angsana New" pitchFamily="18" charset="-34"/>
              </a:rPr>
              <a:t> </a:t>
            </a:r>
            <a:endParaRPr lang="en-US" sz="3600" dirty="0" smtClean="0">
              <a:latin typeface="Angsana New" pitchFamily="18" charset="-34"/>
              <a:cs typeface="Angsana New" pitchFamily="18" charset="-34"/>
            </a:endParaRPr>
          </a:p>
          <a:p>
            <a:endParaRPr lang="th-TH" dirty="0"/>
          </a:p>
        </p:txBody>
      </p:sp>
      <p:sp>
        <p:nvSpPr>
          <p:cNvPr id="3" name="ชื่อเรื่อง 2"/>
          <p:cNvSpPr>
            <a:spLocks noGrp="1"/>
          </p:cNvSpPr>
          <p:nvPr>
            <p:ph type="title"/>
          </p:nvPr>
        </p:nvSpPr>
        <p:spPr>
          <a:xfrm>
            <a:off x="755576" y="476672"/>
            <a:ext cx="7756263" cy="1054250"/>
          </a:xfrm>
        </p:spPr>
        <p:txBody>
          <a:bodyPr/>
          <a:lstStyle/>
          <a:p>
            <a:r>
              <a:rPr lang="th-TH" b="1" dirty="0"/>
              <a:t>หลักการวิเคราะห์ชุมชน</a:t>
            </a:r>
          </a:p>
        </p:txBody>
      </p:sp>
    </p:spTree>
    <p:extLst>
      <p:ext uri="{BB962C8B-B14F-4D97-AF65-F5344CB8AC3E}">
        <p14:creationId xmlns:p14="http://schemas.microsoft.com/office/powerpoint/2010/main" val="1108709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ปกแข็ง">
  <a:themeElements>
    <a:clrScheme name="ปกแข็ง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ปกแข็ง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ปกแข็ง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142</TotalTime>
  <Words>251</Words>
  <Application>Microsoft Office PowerPoint</Application>
  <PresentationFormat>นำเสนอทางหน้าจอ (4:3)</PresentationFormat>
  <Paragraphs>47</Paragraphs>
  <Slides>11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4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11</vt:i4>
      </vt:variant>
    </vt:vector>
  </HeadingPairs>
  <TitlesOfParts>
    <vt:vector size="16" baseType="lpstr">
      <vt:lpstr>Angsana New</vt:lpstr>
      <vt:lpstr>Book Antiqua</vt:lpstr>
      <vt:lpstr>EucrosiaUPC</vt:lpstr>
      <vt:lpstr>Wingdings</vt:lpstr>
      <vt:lpstr>ปกแข็ง</vt:lpstr>
      <vt:lpstr>การศึกษาบริบทชุมชน</vt:lpstr>
      <vt:lpstr>ทำไมต้องศึกษาบริบทชุมชน</vt:lpstr>
      <vt:lpstr>ความหมายของการศึกษาบริบทชุมชน</vt:lpstr>
      <vt:lpstr>Community structures</vt:lpstr>
      <vt:lpstr>หัวข้อของการศึกษาบริบทชุมชน</vt:lpstr>
      <vt:lpstr>หัวข้อของการศึกษาบริบทชุมชน</vt:lpstr>
      <vt:lpstr>วิธีการศึกษาชุมชน</vt:lpstr>
      <vt:lpstr>6. การศึกษาแบบผสมผสาน </vt:lpstr>
      <vt:lpstr>หลักการวิเคราะห์ชุมชน</vt:lpstr>
      <vt:lpstr>ใบงานที่ 1</vt:lpstr>
      <vt:lpstr>จงทำหน้าที่ทุกหน้าที่ให้ดีที่สุด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การศึกษาบริบทชุมชน</dc:title>
  <dc:creator>ACERNN</dc:creator>
  <cp:lastModifiedBy>Admin</cp:lastModifiedBy>
  <cp:revision>18</cp:revision>
  <dcterms:created xsi:type="dcterms:W3CDTF">2016-02-16T01:52:04Z</dcterms:created>
  <dcterms:modified xsi:type="dcterms:W3CDTF">2019-12-16T04:01:25Z</dcterms:modified>
</cp:coreProperties>
</file>