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8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9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5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9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50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6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0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9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6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724AD-43A6-4D71-8F75-A701263E6D92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062B7-9747-4FEE-A0EF-1EFBD2C79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8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ในภาพอาจจะมี Phatlapha Thanwised และ Somjung Wann, คนที่ยิ้ม, ผู้คนกำลังยืน, ดอกไม้ และ สถานที่กลางแจ้ง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22"/>
          <a:stretch/>
        </p:blipFill>
        <p:spPr bwMode="auto">
          <a:xfrm>
            <a:off x="-108520" y="-54454"/>
            <a:ext cx="3810001" cy="693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ในภาพอาจจะมี 2 คน, รวมถึง Phatlapha Thanwised, คนที่ยิ้ม, ภาพเซลฟี่ และ ภาพระยะใกล้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77"/>
          <a:stretch/>
        </p:blipFill>
        <p:spPr bwMode="auto">
          <a:xfrm>
            <a:off x="3589965" y="-55416"/>
            <a:ext cx="2854243" cy="694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ในภาพอาจจะมี 2 คน, รวมถึง Phatlapha Thanwised, คนที่ยิ้ม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1" r="50000"/>
          <a:stretch/>
        </p:blipFill>
        <p:spPr bwMode="auto">
          <a:xfrm>
            <a:off x="6300192" y="-13760"/>
            <a:ext cx="3427124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848653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นำเสนอทางหน้าจอ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Dell</dc:creator>
  <cp:lastModifiedBy>Dell</cp:lastModifiedBy>
  <cp:revision>1</cp:revision>
  <dcterms:created xsi:type="dcterms:W3CDTF">2019-12-11T04:12:29Z</dcterms:created>
  <dcterms:modified xsi:type="dcterms:W3CDTF">2019-12-11T04:22:23Z</dcterms:modified>
</cp:coreProperties>
</file>